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542574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Why Not: Empowering Your Energy Journey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5106829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Why Not, the revolutionary energy tracker that puts you in control of your well-being. By monitoring your energy levels and providing personalized insights, Why Not empowers you to make informed decisions and live your best life.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889879"/>
            <a:ext cx="7415927" cy="1234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Connecting with Energetic People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864037" y="3401735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people want to go outside and meet new, high-energy people to engage in fulfilling activities together.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4562118"/>
            <a:ext cx="729234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Seeking Energizing Experiences</a:t>
            </a:r>
            <a:endParaRPr lang="en-US" sz="3888" dirty="0"/>
          </a:p>
        </p:txBody>
      </p:sp>
      <p:sp>
        <p:nvSpPr>
          <p:cNvPr id="8" name="Text 5"/>
          <p:cNvSpPr/>
          <p:nvPr/>
        </p:nvSpPr>
        <p:spPr>
          <a:xfrm>
            <a:off x="864037" y="5549503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People desire to meet energetic individuals and participate in exciting, rejuvenating experiences.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70057" y="1005721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07"/>
              </a:lnSpc>
              <a:buNone/>
            </a:pPr>
            <a:r>
              <a:rPr lang="en-US" sz="3845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Solution: Why Not Energy Tracker</a:t>
            </a:r>
            <a:endParaRPr lang="en-US" sz="3845" dirty="0"/>
          </a:p>
        </p:txBody>
      </p:sp>
      <p:sp>
        <p:nvSpPr>
          <p:cNvPr id="6" name="Shape 3"/>
          <p:cNvSpPr/>
          <p:nvPr/>
        </p:nvSpPr>
        <p:spPr>
          <a:xfrm>
            <a:off x="6451521" y="2519482"/>
            <a:ext cx="22860" cy="4704278"/>
          </a:xfrm>
          <a:prstGeom prst="roundRect">
            <a:avLst>
              <a:gd name="adj" fmla="val 128176"/>
            </a:avLst>
          </a:prstGeom>
          <a:solidFill>
            <a:srgbClr val="D3D1C9"/>
          </a:solidFill>
          <a:ln/>
        </p:spPr>
      </p:sp>
      <p:sp>
        <p:nvSpPr>
          <p:cNvPr id="7" name="Shape 4"/>
          <p:cNvSpPr/>
          <p:nvPr/>
        </p:nvSpPr>
        <p:spPr>
          <a:xfrm>
            <a:off x="6659820" y="2947392"/>
            <a:ext cx="683657" cy="22860"/>
          </a:xfrm>
          <a:prstGeom prst="roundRect">
            <a:avLst>
              <a:gd name="adj" fmla="val 128176"/>
            </a:avLst>
          </a:prstGeom>
          <a:solidFill>
            <a:srgbClr val="D3D1C9"/>
          </a:solidFill>
          <a:ln/>
        </p:spPr>
      </p:sp>
      <p:sp>
        <p:nvSpPr>
          <p:cNvPr id="8" name="Shape 5"/>
          <p:cNvSpPr/>
          <p:nvPr/>
        </p:nvSpPr>
        <p:spPr>
          <a:xfrm>
            <a:off x="6243221" y="273915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6414909" y="2812375"/>
            <a:ext cx="9608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7"/>
          <p:cNvSpPr/>
          <p:nvPr/>
        </p:nvSpPr>
        <p:spPr>
          <a:xfrm>
            <a:off x="7537252" y="2714744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Your Energy</a:t>
            </a:r>
            <a:endParaRPr lang="en-US" sz="1923" dirty="0"/>
          </a:p>
        </p:txBody>
      </p:sp>
      <p:sp>
        <p:nvSpPr>
          <p:cNvPr id="11" name="Text 8"/>
          <p:cNvSpPr/>
          <p:nvPr/>
        </p:nvSpPr>
        <p:spPr>
          <a:xfrm>
            <a:off x="7537252" y="3137059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Not seamlessly integrates with your daily routine, allowing you to monitor your energy levels throughout the day.</a:t>
            </a:r>
            <a:endParaRPr lang="en-US" sz="1538" dirty="0"/>
          </a:p>
        </p:txBody>
      </p:sp>
      <p:sp>
        <p:nvSpPr>
          <p:cNvPr id="12" name="Shape 9"/>
          <p:cNvSpPr/>
          <p:nvPr/>
        </p:nvSpPr>
        <p:spPr>
          <a:xfrm>
            <a:off x="6659820" y="4580573"/>
            <a:ext cx="683657" cy="22860"/>
          </a:xfrm>
          <a:prstGeom prst="roundRect">
            <a:avLst>
              <a:gd name="adj" fmla="val 128176"/>
            </a:avLst>
          </a:prstGeom>
          <a:solidFill>
            <a:srgbClr val="D3D1C9"/>
          </a:solidFill>
          <a:ln/>
        </p:spPr>
      </p:sp>
      <p:sp>
        <p:nvSpPr>
          <p:cNvPr id="13" name="Shape 10"/>
          <p:cNvSpPr/>
          <p:nvPr/>
        </p:nvSpPr>
        <p:spPr>
          <a:xfrm>
            <a:off x="6243221" y="437233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6378357" y="4445556"/>
            <a:ext cx="16906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2"/>
          <p:cNvSpPr/>
          <p:nvPr/>
        </p:nvSpPr>
        <p:spPr>
          <a:xfrm>
            <a:off x="7537252" y="4347924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Personalized Insights</a:t>
            </a:r>
            <a:endParaRPr lang="en-US" sz="1923" dirty="0"/>
          </a:p>
        </p:txBody>
      </p:sp>
      <p:sp>
        <p:nvSpPr>
          <p:cNvPr id="16" name="Text 13"/>
          <p:cNvSpPr/>
          <p:nvPr/>
        </p:nvSpPr>
        <p:spPr>
          <a:xfrm>
            <a:off x="7537252" y="4770239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advanced algorithms analyze your data to provide tailored recommendations for optimizing your energy and productivity.</a:t>
            </a:r>
            <a:endParaRPr lang="en-US" sz="1538" dirty="0"/>
          </a:p>
        </p:txBody>
      </p:sp>
      <p:sp>
        <p:nvSpPr>
          <p:cNvPr id="17" name="Shape 14"/>
          <p:cNvSpPr/>
          <p:nvPr/>
        </p:nvSpPr>
        <p:spPr>
          <a:xfrm>
            <a:off x="6659820" y="6213753"/>
            <a:ext cx="683657" cy="22860"/>
          </a:xfrm>
          <a:prstGeom prst="roundRect">
            <a:avLst>
              <a:gd name="adj" fmla="val 128176"/>
            </a:avLst>
          </a:prstGeom>
          <a:solidFill>
            <a:srgbClr val="D3D1C9"/>
          </a:solidFill>
          <a:ln/>
        </p:spPr>
      </p:sp>
      <p:sp>
        <p:nvSpPr>
          <p:cNvPr id="18" name="Shape 15"/>
          <p:cNvSpPr/>
          <p:nvPr/>
        </p:nvSpPr>
        <p:spPr>
          <a:xfrm>
            <a:off x="6243221" y="6005513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9" name="Text 16"/>
          <p:cNvSpPr/>
          <p:nvPr/>
        </p:nvSpPr>
        <p:spPr>
          <a:xfrm>
            <a:off x="6375856" y="6078736"/>
            <a:ext cx="17406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7"/>
          <p:cNvSpPr/>
          <p:nvPr/>
        </p:nvSpPr>
        <p:spPr>
          <a:xfrm>
            <a:off x="7537252" y="5981105"/>
            <a:ext cx="3318272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Encouragement and Support</a:t>
            </a:r>
            <a:endParaRPr lang="en-US" sz="1923" dirty="0"/>
          </a:p>
        </p:txBody>
      </p:sp>
      <p:sp>
        <p:nvSpPr>
          <p:cNvPr id="21" name="Text 18"/>
          <p:cNvSpPr/>
          <p:nvPr/>
        </p:nvSpPr>
        <p:spPr>
          <a:xfrm>
            <a:off x="7537252" y="6403419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Not motivates you with personalized encouragement, helping you stay on track and achieve your energy goals.</a:t>
            </a:r>
            <a:endParaRPr lang="en-US" sz="1538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10132"/>
            <a:ext cx="1122295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Features: Empowering Your Energy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875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Energy Tracking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031337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monitor your energy levels throughout the day, gaining valuable insights into your body's rhythms.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8758"/>
            <a:ext cx="317813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Comment and Reflect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31337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add comments to your energy logs, allowing you to reflect on your experiences and track patterns.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Encouragement and Motivation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personalized encouragement and tips to help you maintain your energy levels and reach your goals.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16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27760" y="3456623"/>
            <a:ext cx="12374761" cy="14158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74"/>
              </a:lnSpc>
              <a:buNone/>
            </a:pPr>
            <a:r>
              <a:rPr lang="en-US" sz="4459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Enhancements: Expanding Your Horizon</a:t>
            </a:r>
            <a:endParaRPr lang="en-US" sz="4459" dirty="0"/>
          </a:p>
        </p:txBody>
      </p:sp>
      <p:sp>
        <p:nvSpPr>
          <p:cNvPr id="6" name="Shape 3"/>
          <p:cNvSpPr/>
          <p:nvPr/>
        </p:nvSpPr>
        <p:spPr>
          <a:xfrm>
            <a:off x="1127760" y="5212318"/>
            <a:ext cx="3973949" cy="2392323"/>
          </a:xfrm>
          <a:prstGeom prst="roundRect">
            <a:avLst>
              <a:gd name="adj" fmla="val 1420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1354217" y="5438775"/>
            <a:ext cx="2831663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7"/>
              </a:lnSpc>
              <a:buNone/>
            </a:pPr>
            <a:r>
              <a:rPr lang="en-US" sz="22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Social Integration</a:t>
            </a:r>
            <a:endParaRPr lang="en-US" sz="2230" dirty="0"/>
          </a:p>
        </p:txBody>
      </p:sp>
      <p:sp>
        <p:nvSpPr>
          <p:cNvPr id="8" name="Text 5"/>
          <p:cNvSpPr/>
          <p:nvPr/>
        </p:nvSpPr>
        <p:spPr>
          <a:xfrm>
            <a:off x="1354217" y="5928479"/>
            <a:ext cx="3521035" cy="1449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4"/>
              </a:lnSpc>
              <a:buNone/>
            </a:pPr>
            <a:r>
              <a:rPr lang="en-US" sz="178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a community of like-minded individuals, share your energy progress, and offer support.</a:t>
            </a:r>
            <a:endParaRPr lang="en-US" sz="1784" dirty="0"/>
          </a:p>
        </p:txBody>
      </p:sp>
      <p:sp>
        <p:nvSpPr>
          <p:cNvPr id="9" name="Shape 6"/>
          <p:cNvSpPr/>
          <p:nvPr/>
        </p:nvSpPr>
        <p:spPr>
          <a:xfrm>
            <a:off x="5328166" y="5212318"/>
            <a:ext cx="3973949" cy="2392323"/>
          </a:xfrm>
          <a:prstGeom prst="roundRect">
            <a:avLst>
              <a:gd name="adj" fmla="val 1420"/>
            </a:avLst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5554623" y="5438775"/>
            <a:ext cx="2831663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7"/>
              </a:lnSpc>
              <a:buNone/>
            </a:pPr>
            <a:r>
              <a:rPr lang="en-US" sz="22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Event Scheduling</a:t>
            </a:r>
            <a:endParaRPr lang="en-US" sz="2230" dirty="0"/>
          </a:p>
        </p:txBody>
      </p:sp>
      <p:sp>
        <p:nvSpPr>
          <p:cNvPr id="11" name="Text 8"/>
          <p:cNvSpPr/>
          <p:nvPr/>
        </p:nvSpPr>
        <p:spPr>
          <a:xfrm>
            <a:off x="5554623" y="5928479"/>
            <a:ext cx="3521035" cy="1449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4"/>
              </a:lnSpc>
              <a:buNone/>
            </a:pPr>
            <a:r>
              <a:rPr lang="en-US" sz="178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sign up for energy-boosting events and activities, integrating them seamlessly into your daily life.</a:t>
            </a:r>
            <a:endParaRPr lang="en-US" sz="1784" dirty="0"/>
          </a:p>
        </p:txBody>
      </p:sp>
      <p:sp>
        <p:nvSpPr>
          <p:cNvPr id="12" name="Shape 9"/>
          <p:cNvSpPr/>
          <p:nvPr/>
        </p:nvSpPr>
        <p:spPr>
          <a:xfrm>
            <a:off x="9528572" y="5212318"/>
            <a:ext cx="3973949" cy="2392323"/>
          </a:xfrm>
          <a:prstGeom prst="roundRect">
            <a:avLst>
              <a:gd name="adj" fmla="val 1420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9755029" y="5438775"/>
            <a:ext cx="2831663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7"/>
              </a:lnSpc>
              <a:buNone/>
            </a:pPr>
            <a:r>
              <a:rPr lang="en-US" sz="22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Energy Mapping</a:t>
            </a:r>
            <a:endParaRPr lang="en-US" sz="2230" dirty="0"/>
          </a:p>
        </p:txBody>
      </p:sp>
      <p:sp>
        <p:nvSpPr>
          <p:cNvPr id="14" name="Text 11"/>
          <p:cNvSpPr/>
          <p:nvPr/>
        </p:nvSpPr>
        <p:spPr>
          <a:xfrm>
            <a:off x="9755029" y="5928479"/>
            <a:ext cx="3521035" cy="1449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4"/>
              </a:lnSpc>
              <a:buNone/>
            </a:pPr>
            <a:r>
              <a:rPr lang="en-US" sz="178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your energy patterns on a heat map, empowering you to identify and address areas of concern.</a:t>
            </a:r>
            <a:endParaRPr lang="en-US" sz="178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sp>
        <p:nvSpPr>
          <p:cNvPr id="4" name="Text 2"/>
          <p:cNvSpPr/>
          <p:nvPr/>
        </p:nvSpPr>
        <p:spPr>
          <a:xfrm>
            <a:off x="1669733" y="571143"/>
            <a:ext cx="9724787" cy="645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86"/>
              </a:lnSpc>
              <a:buNone/>
            </a:pPr>
            <a:r>
              <a:rPr lang="en-US" sz="4069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Wearables: Capturing a Booming Market</a:t>
            </a:r>
            <a:endParaRPr lang="en-US" sz="4069" dirty="0"/>
          </a:p>
        </p:txBody>
      </p:sp>
      <p:sp>
        <p:nvSpPr>
          <p:cNvPr id="5" name="Text 3"/>
          <p:cNvSpPr/>
          <p:nvPr/>
        </p:nvSpPr>
        <p:spPr>
          <a:xfrm>
            <a:off x="1669733" y="1527096"/>
            <a:ext cx="11290816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wearable tech market is experiencing remarkable growth, projected to reach a value of </a:t>
            </a:r>
            <a:pPr indent="0" marL="0">
              <a:lnSpc>
                <a:spcPts val="2604"/>
              </a:lnSpc>
              <a:buNone/>
            </a:pPr>
            <a:r>
              <a:rPr lang="en-US" sz="1628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~$150 billion by 2023</a:t>
            </a:r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With a forecasted </a:t>
            </a:r>
            <a:pPr indent="0" marL="0">
              <a:lnSpc>
                <a:spcPts val="2604"/>
              </a:lnSpc>
              <a:buNone/>
            </a:pPr>
            <a:r>
              <a:rPr lang="en-US" sz="1628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~20% CAGR from 2024 to 2030</a:t>
            </a:r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this industry is poised for continued expansion.</a:t>
            </a:r>
            <a:endParaRPr lang="en-US" sz="1628" dirty="0"/>
          </a:p>
        </p:txBody>
      </p:sp>
      <p:sp>
        <p:nvSpPr>
          <p:cNvPr id="6" name="Text 4"/>
          <p:cNvSpPr/>
          <p:nvPr/>
        </p:nvSpPr>
        <p:spPr>
          <a:xfrm>
            <a:off x="1669733" y="2498408"/>
            <a:ext cx="3100388" cy="387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52"/>
              </a:lnSpc>
              <a:buNone/>
            </a:pPr>
            <a:r>
              <a:rPr lang="en-US" sz="244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Breakdown</a:t>
            </a:r>
            <a:endParaRPr lang="en-US" sz="2441" dirty="0"/>
          </a:p>
        </p:txBody>
      </p:sp>
      <p:sp>
        <p:nvSpPr>
          <p:cNvPr id="7" name="Shape 5"/>
          <p:cNvSpPr/>
          <p:nvPr/>
        </p:nvSpPr>
        <p:spPr>
          <a:xfrm>
            <a:off x="1669733" y="3195995"/>
            <a:ext cx="11290816" cy="1796534"/>
          </a:xfrm>
          <a:prstGeom prst="roundRect">
            <a:avLst>
              <a:gd name="adj" fmla="val 17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677353" y="3203615"/>
            <a:ext cx="11275576" cy="593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884164" y="3335179"/>
            <a:ext cx="522053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Fitness Trackers:</a:t>
            </a:r>
            <a:endParaRPr lang="en-US" sz="1628" dirty="0"/>
          </a:p>
        </p:txBody>
      </p:sp>
      <p:sp>
        <p:nvSpPr>
          <p:cNvPr id="10" name="Text 8"/>
          <p:cNvSpPr/>
          <p:nvPr/>
        </p:nvSpPr>
        <p:spPr>
          <a:xfrm>
            <a:off x="7525703" y="3335179"/>
            <a:ext cx="522053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~$50 billion</a:t>
            </a:r>
            <a:endParaRPr lang="en-US" sz="1628" dirty="0"/>
          </a:p>
        </p:txBody>
      </p:sp>
      <p:sp>
        <p:nvSpPr>
          <p:cNvPr id="11" name="Shape 9"/>
          <p:cNvSpPr/>
          <p:nvPr/>
        </p:nvSpPr>
        <p:spPr>
          <a:xfrm>
            <a:off x="1677353" y="3797379"/>
            <a:ext cx="11275576" cy="5937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884164" y="3928943"/>
            <a:ext cx="522053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Smartwatches:</a:t>
            </a:r>
            <a:endParaRPr lang="en-US" sz="1628" dirty="0"/>
          </a:p>
        </p:txBody>
      </p:sp>
      <p:sp>
        <p:nvSpPr>
          <p:cNvPr id="13" name="Text 11"/>
          <p:cNvSpPr/>
          <p:nvPr/>
        </p:nvSpPr>
        <p:spPr>
          <a:xfrm>
            <a:off x="7525703" y="3928943"/>
            <a:ext cx="522053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~$60 billion</a:t>
            </a:r>
            <a:endParaRPr lang="en-US" sz="1628" dirty="0"/>
          </a:p>
        </p:txBody>
      </p:sp>
      <p:sp>
        <p:nvSpPr>
          <p:cNvPr id="14" name="Shape 12"/>
          <p:cNvSpPr/>
          <p:nvPr/>
        </p:nvSpPr>
        <p:spPr>
          <a:xfrm>
            <a:off x="1677353" y="4391144"/>
            <a:ext cx="11275576" cy="593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884164" y="4522708"/>
            <a:ext cx="522053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 Wearables:</a:t>
            </a:r>
            <a:endParaRPr lang="en-US" sz="1628" dirty="0"/>
          </a:p>
        </p:txBody>
      </p:sp>
      <p:sp>
        <p:nvSpPr>
          <p:cNvPr id="16" name="Text 14"/>
          <p:cNvSpPr/>
          <p:nvPr/>
        </p:nvSpPr>
        <p:spPr>
          <a:xfrm>
            <a:off x="7525703" y="4522708"/>
            <a:ext cx="5220533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~$40 billion</a:t>
            </a:r>
            <a:endParaRPr lang="en-US" sz="1628" dirty="0"/>
          </a:p>
        </p:txBody>
      </p:sp>
      <p:sp>
        <p:nvSpPr>
          <p:cNvPr id="17" name="Shape 15"/>
          <p:cNvSpPr/>
          <p:nvPr/>
        </p:nvSpPr>
        <p:spPr>
          <a:xfrm>
            <a:off x="1669733" y="5457587"/>
            <a:ext cx="465058" cy="46505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8" name="Text 16"/>
          <p:cNvSpPr/>
          <p:nvPr/>
        </p:nvSpPr>
        <p:spPr>
          <a:xfrm>
            <a:off x="1851422" y="5535097"/>
            <a:ext cx="101679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1"/>
              </a:lnSpc>
              <a:buNone/>
            </a:pPr>
            <a:r>
              <a:rPr lang="en-US" sz="244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441" dirty="0"/>
          </a:p>
        </p:txBody>
      </p:sp>
      <p:sp>
        <p:nvSpPr>
          <p:cNvPr id="19" name="Text 17"/>
          <p:cNvSpPr/>
          <p:nvPr/>
        </p:nvSpPr>
        <p:spPr>
          <a:xfrm>
            <a:off x="2341483" y="5457587"/>
            <a:ext cx="2583656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Age Group</a:t>
            </a:r>
            <a:endParaRPr lang="en-US" sz="2034" dirty="0"/>
          </a:p>
        </p:txBody>
      </p:sp>
      <p:sp>
        <p:nvSpPr>
          <p:cNvPr id="20" name="Text 18"/>
          <p:cNvSpPr/>
          <p:nvPr/>
        </p:nvSpPr>
        <p:spPr>
          <a:xfrm>
            <a:off x="2341483" y="5904428"/>
            <a:ext cx="4870371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18-50 years old</a:t>
            </a:r>
            <a:endParaRPr lang="en-US" sz="1628" dirty="0"/>
          </a:p>
        </p:txBody>
      </p:sp>
      <p:sp>
        <p:nvSpPr>
          <p:cNvPr id="21" name="Shape 19"/>
          <p:cNvSpPr/>
          <p:nvPr/>
        </p:nvSpPr>
        <p:spPr>
          <a:xfrm>
            <a:off x="7418546" y="5457587"/>
            <a:ext cx="465058" cy="46505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22" name="Text 20"/>
          <p:cNvSpPr/>
          <p:nvPr/>
        </p:nvSpPr>
        <p:spPr>
          <a:xfrm>
            <a:off x="7561659" y="5535097"/>
            <a:ext cx="178832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1"/>
              </a:lnSpc>
              <a:buNone/>
            </a:pPr>
            <a:r>
              <a:rPr lang="en-US" sz="244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441" dirty="0"/>
          </a:p>
        </p:txBody>
      </p:sp>
      <p:sp>
        <p:nvSpPr>
          <p:cNvPr id="23" name="Text 21"/>
          <p:cNvSpPr/>
          <p:nvPr/>
        </p:nvSpPr>
        <p:spPr>
          <a:xfrm>
            <a:off x="8090297" y="5457587"/>
            <a:ext cx="392132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Expansion Opportunities</a:t>
            </a:r>
            <a:endParaRPr lang="en-US" sz="2034" dirty="0"/>
          </a:p>
        </p:txBody>
      </p:sp>
      <p:sp>
        <p:nvSpPr>
          <p:cNvPr id="24" name="Text 22"/>
          <p:cNvSpPr/>
          <p:nvPr/>
        </p:nvSpPr>
        <p:spPr>
          <a:xfrm>
            <a:off x="8090297" y="5904428"/>
            <a:ext cx="4870371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Corporate wellness and emerging markets</a:t>
            </a:r>
            <a:endParaRPr lang="en-US" sz="1628" dirty="0"/>
          </a:p>
        </p:txBody>
      </p:sp>
      <p:sp>
        <p:nvSpPr>
          <p:cNvPr id="25" name="Shape 23"/>
          <p:cNvSpPr/>
          <p:nvPr/>
        </p:nvSpPr>
        <p:spPr>
          <a:xfrm>
            <a:off x="1669733" y="6467594"/>
            <a:ext cx="11290816" cy="1190863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26" name="Text 24"/>
          <p:cNvSpPr/>
          <p:nvPr/>
        </p:nvSpPr>
        <p:spPr>
          <a:xfrm>
            <a:off x="1876425" y="6674287"/>
            <a:ext cx="2583656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Players</a:t>
            </a:r>
            <a:endParaRPr lang="en-US" sz="2034" dirty="0"/>
          </a:p>
        </p:txBody>
      </p:sp>
      <p:sp>
        <p:nvSpPr>
          <p:cNvPr id="27" name="Text 25"/>
          <p:cNvSpPr/>
          <p:nvPr/>
        </p:nvSpPr>
        <p:spPr>
          <a:xfrm>
            <a:off x="1876425" y="7121128"/>
            <a:ext cx="10877431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162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Fitbit, Apple, Garmin, Whoop</a:t>
            </a:r>
            <a:endParaRPr lang="en-US" sz="1628" dirty="0"/>
          </a:p>
        </p:txBody>
      </p:sp>
      <p:pic>
        <p:nvPicPr>
          <p:cNvPr id="2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38064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Team</a:t>
            </a:r>
            <a:endParaRPr lang="en-US" sz="486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522458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Sania Bandekar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3920371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522458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Sahithi Nara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5288161" y="3920371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endParaRPr lang="en-US" sz="194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522458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Adhira Deogade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9712404" y="3920371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APIs</a:t>
            </a:r>
            <a:endParaRPr lang="en-US" sz="1944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055989"/>
            <a:ext cx="617220" cy="6172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64037" y="59200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Sergei Terekhov</a:t>
            </a:r>
            <a:endParaRPr lang="en-US" sz="2430" dirty="0"/>
          </a:p>
        </p:txBody>
      </p:sp>
      <p:sp>
        <p:nvSpPr>
          <p:cNvPr id="16" name="Text 10"/>
          <p:cNvSpPr/>
          <p:nvPr/>
        </p:nvSpPr>
        <p:spPr>
          <a:xfrm>
            <a:off x="864037" y="6453902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</a:t>
            </a:r>
            <a:endParaRPr lang="en-US" sz="1944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5055989"/>
            <a:ext cx="617220" cy="61722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288161" y="59200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Nature</a:t>
            </a:r>
            <a:endParaRPr lang="en-US" sz="2430" dirty="0"/>
          </a:p>
        </p:txBody>
      </p:sp>
      <p:sp>
        <p:nvSpPr>
          <p:cNvPr id="19" name="Text 12"/>
          <p:cNvSpPr/>
          <p:nvPr/>
        </p:nvSpPr>
        <p:spPr>
          <a:xfrm>
            <a:off x="5288161" y="6453902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Landing Page</a:t>
            </a:r>
            <a:endParaRPr lang="en-US" sz="1944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5055989"/>
            <a:ext cx="617220" cy="61722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9712404" y="59200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Christoph Bartschat</a:t>
            </a:r>
            <a:endParaRPr lang="en-US" sz="2430" dirty="0"/>
          </a:p>
        </p:txBody>
      </p:sp>
      <p:sp>
        <p:nvSpPr>
          <p:cNvPr id="22" name="Text 14"/>
          <p:cNvSpPr/>
          <p:nvPr/>
        </p:nvSpPr>
        <p:spPr>
          <a:xfrm>
            <a:off x="9712404" y="6453902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APIs</a:t>
            </a:r>
            <a:endParaRPr lang="en-US" sz="1944" dirty="0"/>
          </a:p>
        </p:txBody>
      </p:sp>
      <p:pic>
        <p:nvPicPr>
          <p:cNvPr id="23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0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6"/>
              </a:lnSpc>
              <a:buNone/>
            </a:pPr>
            <a:r>
              <a:rPr lang="en-US" sz="4349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SHOWCASING DEMO &amp;JOIN US</a:t>
            </a:r>
            <a:endParaRPr lang="en-US" sz="434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08967" y="25407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Download Why Not</a:t>
            </a:r>
            <a:endParaRPr lang="en-US" sz="2174" dirty="0"/>
          </a:p>
        </p:txBody>
      </p:sp>
      <p:sp>
        <p:nvSpPr>
          <p:cNvPr id="8" name="Text 4"/>
          <p:cNvSpPr/>
          <p:nvPr/>
        </p:nvSpPr>
        <p:spPr>
          <a:xfrm>
            <a:off x="2208967" y="3018353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the app and start your energy transformation today.</a:t>
            </a:r>
            <a:endParaRPr lang="en-US" sz="173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08967" y="4308038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Features</a:t>
            </a:r>
            <a:endParaRPr lang="en-US" sz="2174" dirty="0"/>
          </a:p>
        </p:txBody>
      </p:sp>
      <p:sp>
        <p:nvSpPr>
          <p:cNvPr id="11" name="Text 6"/>
          <p:cNvSpPr/>
          <p:nvPr/>
        </p:nvSpPr>
        <p:spPr>
          <a:xfrm>
            <a:off x="2208967" y="4785598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Why Not can help you achieve your goals.</a:t>
            </a:r>
            <a:endParaRPr lang="en-US" sz="173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08967" y="6075283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 Your Story</a:t>
            </a:r>
            <a:endParaRPr lang="en-US" sz="2174" dirty="0"/>
          </a:p>
        </p:txBody>
      </p:sp>
      <p:sp>
        <p:nvSpPr>
          <p:cNvPr id="14" name="Text 8"/>
          <p:cNvSpPr/>
          <p:nvPr/>
        </p:nvSpPr>
        <p:spPr>
          <a:xfrm>
            <a:off x="22089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our community and inspire others with your energy journey.</a:t>
            </a:r>
            <a:endParaRPr lang="en-US" sz="173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2024-08-04T19:12:17Z</dcterms:created>
  <dcterms:modified xsi:type="dcterms:W3CDTF">2024-08-04T19:12:17Z</dcterms:modified>
</cp:coreProperties>
</file>